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73" r:id="rId4"/>
    <p:sldId id="274" r:id="rId5"/>
    <p:sldId id="275" r:id="rId6"/>
    <p:sldId id="276" r:id="rId7"/>
    <p:sldId id="277" r:id="rId8"/>
    <p:sldId id="283" r:id="rId9"/>
    <p:sldId id="278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81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06" autoAdjust="0"/>
  </p:normalViewPr>
  <p:slideViewPr>
    <p:cSldViewPr>
      <p:cViewPr varScale="1">
        <p:scale>
          <a:sx n="88" d="100"/>
          <a:sy n="88" d="100"/>
        </p:scale>
        <p:origin x="-22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CB63F-6FD3-4C2C-88D7-9757061931DB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847A5-88E2-4259-89E8-646AD99BBC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77887-B1EB-4ACC-880F-3B256301F239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A6CA3-1FF4-4551-96A5-FDC545916F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729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050E-F537-4384-B2EC-53983DE42545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9405-7467-41D6-A495-839DCDFF0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page_03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33064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8610600" cy="3048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SITUATIONAL</a:t>
            </a:r>
            <a:b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AWARENESS</a:t>
            </a:r>
            <a:b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TRAINING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Security and safety is everyone’s responsibility.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 proactive and not reactive.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Always be aware of your surroundings, especially in public areas.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Report all unusual activity, to the Police and CWS Security.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There is no incident to small – Everything is significant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Enforce and rehearse all the security policies.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 not ever hesitate to call the Police, Emergency Services, CWS Security, and a Colleague.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Nothing bad will ever come from being extra cautious; A lot of people depend on us to keep them safe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Questions And Contact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906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Please direct all security related questions, comments, and concerns to: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1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Anthony Tamburello IV, CPP</a:t>
            </a:r>
          </a:p>
          <a:p>
            <a:pPr lvl="1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Associate Director For Security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Office – (212) 870-2176</a:t>
            </a:r>
          </a:p>
          <a:p>
            <a:pPr lvl="1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Cell – (631) 943-3384 (Text or Call)</a:t>
            </a:r>
          </a:p>
          <a:p>
            <a:pPr lvl="1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Email – atamburello@cwsglobal.org</a:t>
            </a:r>
          </a:p>
          <a:p>
            <a:pPr lvl="1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Skype – atamburello@cwsglobal.org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Training Importance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Every office director is the designated site Security Focal Point (SFP).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Another qualified staff member can be appointed as the site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SFP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The SFP is responsible to directly manage the operational and planning aspects of safety and security, at their respective sites.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The SFP has full authority over safety and security, in their office, based on guidance from the Associate Director for Security (ADS) and established CWS policies.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more information on specific duties and responsibilities, of the SFP, read Section III-E (Page 17-18), of the CWS Security Policy Manual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Objectives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Understand potential risks - promote security and safety.</a:t>
            </a:r>
          </a:p>
          <a:p>
            <a:r>
              <a:rPr lang="en-US" dirty="0" smtClean="0"/>
              <a:t>Increase situational awareness.</a:t>
            </a:r>
          </a:p>
          <a:p>
            <a:r>
              <a:rPr lang="en-US" dirty="0" smtClean="0"/>
              <a:t>Improve incident reporting and monitoring.</a:t>
            </a:r>
          </a:p>
          <a:p>
            <a:r>
              <a:rPr lang="en-US" dirty="0" smtClean="0"/>
              <a:t>Understand important steps to being vigilant.</a:t>
            </a:r>
          </a:p>
          <a:p>
            <a:r>
              <a:rPr lang="en-US" dirty="0" smtClean="0"/>
              <a:t>Implement, site-specific, security and safety policies.</a:t>
            </a:r>
          </a:p>
          <a:p>
            <a:r>
              <a:rPr lang="en-US" dirty="0" smtClean="0"/>
              <a:t>Reduce the likelihood of a security related incident, by having a proactive approach.</a:t>
            </a:r>
          </a:p>
          <a:p>
            <a:r>
              <a:rPr lang="en-US" dirty="0" smtClean="0"/>
              <a:t>Improve our level of preparation, for responding to emergency situations.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Situational Awareness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is important to understand that being aware, does not mean you should ever be alarmed.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Situational awareness is applicable in and out of the office.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your normal daily operations.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 proactive to observe and report notable  changes, to your normal daily operations.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Take responsibility for mitigating complacency, by enforcing security policies.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Have emergency plans in place and rehearse these plans with your staff regularly.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muscle memory (e.g. Stop, Drop, and Roll)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Monitoring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When in public areas, make a conscious effort to better observe your surroundings.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Try to limit distractions, while in public areas.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Take a proactive approach by scanning the area around you.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Identify exit points, medical stations, fire extinguishers, suspicious objects and people, etc…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 aware of the intentions of others.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Observe eyes, hands, and body language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others feel that we are extremely aware and alert of our surroundings.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Reporting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is extremely important to report all incidents and unusual activity, that are outside normal daily operations.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 emergencies should be directly reported to the Police and then CWS Security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and implement ways to promote information sharing in the workplace.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 not ever hesitate to call the Police or Emergency Responders.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Always trust your instincts and do what makes you feel comfortable.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CWS Security will make every effort to be available 24/7.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Keys To Remaining Vigilant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Close or limit office access on emotionally charged days (e.g. Election Day and the following day – November 8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9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Always keep the doors and windows locked, after normal business hours.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During business hours, control and limit access to the offices.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Observe and report all unusual activity.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Constantly change up patterns and routines.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Be unpredictable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Try to avoid working alone.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When alone, ensure someone knows where you are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Always have a personal emergency plan.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Be aware of emergency exits, fire extinguishers, medical supplies, etc…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your plan known to others.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Have staff phone numbers and emergency contacts, programmed into your phone.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Have local police, public safety, emergency services and hospital phone numbers programmed, as well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Have an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Office Accountability Phone Tree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a plan to quickly obtain staff accountability during emergencies.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Special Client Considerations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Communicate with your clients and explain how emotionally charged our environment is at this point in time.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Advise your clients to not draw unnecessary attention to themselves.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Ask your clients to not talk politics with anyone, they don’t know very well (or anyone at all).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Advise your clients to not take part in any celebration of the election results or the protests that may follow.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Ensure clients are alert and aware of their surroundings.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sure your clients have emergency contacts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sure your clients have enough food and water, in the fridge, to last them a day or two.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Security And Safety Policies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and implement security policies, that are specific to your site.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Ensure all staff members are aware of the policies and received an opportunity to rehearse.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Take ownership of the security and safety of your sites, by being proactive.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Have a plan to continually refresh and rehearse security policies.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e.g. Fire drills, Rally points, Medical emergencies, Staff accountability, Office violence, etc…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S5731_CWS Template (3)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elvetica LT Std">
      <a:majorFont>
        <a:latin typeface="Helvetica LT Std"/>
        <a:ea typeface=""/>
        <a:cs typeface=""/>
      </a:majorFont>
      <a:minorFont>
        <a:latin typeface="Helvetica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RS5731_CWS Template (3)</Template>
  <TotalTime>2864</TotalTime>
  <Words>886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RS5731_CWS Template (3)</vt:lpstr>
      <vt:lpstr>SITUATIONAL AWARENESS TRAINING</vt:lpstr>
      <vt:lpstr>Training Importance</vt:lpstr>
      <vt:lpstr>Objectives</vt:lpstr>
      <vt:lpstr>Situational Awareness</vt:lpstr>
      <vt:lpstr>Monitoring</vt:lpstr>
      <vt:lpstr>Reporting</vt:lpstr>
      <vt:lpstr>Keys To Remaining Vigilant</vt:lpstr>
      <vt:lpstr>Special Client Considerations</vt:lpstr>
      <vt:lpstr>Security And Safety Policies</vt:lpstr>
      <vt:lpstr>Conclusion</vt:lpstr>
      <vt:lpstr>Questions And 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Vines</dc:creator>
  <cp:lastModifiedBy>atamburello</cp:lastModifiedBy>
  <cp:revision>108</cp:revision>
  <dcterms:created xsi:type="dcterms:W3CDTF">2014-02-06T20:26:26Z</dcterms:created>
  <dcterms:modified xsi:type="dcterms:W3CDTF">2016-10-21T20:22:30Z</dcterms:modified>
</cp:coreProperties>
</file>